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070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67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69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97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81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18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51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7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05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26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42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97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6BEDD-3262-4C6E-B7A9-2DE805699398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C1240-6D2B-448C-8AA7-2C484576D1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88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11 juin 2022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 smtClean="0"/>
              <a:t>Dommartin</a:t>
            </a:r>
            <a:r>
              <a:rPr lang="fr-FR" dirty="0" smtClean="0"/>
              <a:t> les Cuiseaux</a:t>
            </a:r>
          </a:p>
          <a:p>
            <a:r>
              <a:rPr lang="fr-FR" dirty="0" smtClean="0"/>
              <a:t>Chez Isabelle et Guy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0479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7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8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1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48680" y="1484785"/>
            <a:ext cx="6912768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0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56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654" y="116632"/>
            <a:ext cx="11984654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8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038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6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-38497"/>
            <a:ext cx="12309121" cy="6923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1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7384"/>
            <a:ext cx="12240683" cy="6885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56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88730" y="-999824"/>
            <a:ext cx="16436802" cy="9245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3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8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881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13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36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98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9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0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10805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6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</Words>
  <Application>Microsoft Office PowerPoint</Application>
  <PresentationFormat>Affichage à l'écran (4:3)</PresentationFormat>
  <Paragraphs>3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11 juin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juin 2022</dc:title>
  <dc:creator>Frédéric JACQUOT</dc:creator>
  <cp:lastModifiedBy>Frédéric JACQUOT</cp:lastModifiedBy>
  <cp:revision>1</cp:revision>
  <dcterms:created xsi:type="dcterms:W3CDTF">2022-06-16T17:05:47Z</dcterms:created>
  <dcterms:modified xsi:type="dcterms:W3CDTF">2022-06-16T17:11:31Z</dcterms:modified>
</cp:coreProperties>
</file>